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6"/>
  </p:notesMasterIdLst>
  <p:handoutMasterIdLst>
    <p:handoutMasterId r:id="rId37"/>
  </p:handoutMasterIdLst>
  <p:sldIdLst>
    <p:sldId id="278" r:id="rId5"/>
    <p:sldId id="303" r:id="rId6"/>
    <p:sldId id="302" r:id="rId7"/>
    <p:sldId id="301" r:id="rId8"/>
    <p:sldId id="300" r:id="rId9"/>
    <p:sldId id="299" r:id="rId10"/>
    <p:sldId id="298" r:id="rId11"/>
    <p:sldId id="297" r:id="rId12"/>
    <p:sldId id="313" r:id="rId13"/>
    <p:sldId id="312" r:id="rId14"/>
    <p:sldId id="311" r:id="rId15"/>
    <p:sldId id="310" r:id="rId16"/>
    <p:sldId id="309" r:id="rId17"/>
    <p:sldId id="317" r:id="rId18"/>
    <p:sldId id="314" r:id="rId19"/>
    <p:sldId id="316" r:id="rId20"/>
    <p:sldId id="315" r:id="rId21"/>
    <p:sldId id="308" r:id="rId22"/>
    <p:sldId id="307" r:id="rId23"/>
    <p:sldId id="306" r:id="rId24"/>
    <p:sldId id="305" r:id="rId25"/>
    <p:sldId id="304" r:id="rId26"/>
    <p:sldId id="318" r:id="rId27"/>
    <p:sldId id="319" r:id="rId28"/>
    <p:sldId id="322" r:id="rId29"/>
    <p:sldId id="320" r:id="rId30"/>
    <p:sldId id="321" r:id="rId31"/>
    <p:sldId id="323" r:id="rId32"/>
    <p:sldId id="324" r:id="rId33"/>
    <p:sldId id="325" r:id="rId34"/>
    <p:sldId id="293" r:id="rId3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09" autoAdjust="0"/>
  </p:normalViewPr>
  <p:slideViewPr>
    <p:cSldViewPr snapToGrid="0" snapToObjects="1">
      <p:cViewPr varScale="1">
        <p:scale>
          <a:sx n="52" d="100"/>
          <a:sy n="52" d="100"/>
        </p:scale>
        <p:origin x="739" y="4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BF059-FB2C-452F-90A4-5DEDAE38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9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1BB46-F72C-4351-BB19-915F45EC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3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A236F-C523-4B1C-8F67-8F444BF0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2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60A1E-5D32-4E4C-867C-4DEE0AF0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2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81783-9ED3-4003-8A20-2A977707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95CF6-3186-4F1B-85D9-8DA77646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4036A-BEF7-48BF-AA80-5A503E61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0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366F2-B9CB-4247-9905-AC014947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0DAC6-B3A5-4874-B5E8-588116C8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0D354-26C8-4D91-88D0-528E87CE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B90B9-5C63-4D29-98C0-62B1FCB8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2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77C8D-23E1-4CCF-850D-2C60BBAE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5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5F6B8-E981-44E6-A931-01F1A668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0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638D6-CC3E-41EC-80BF-9617B5F7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4EC00-29E1-4707-A887-67449840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6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B4F143-199F-4B72-B50C-DBBAED6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2D449-DC4F-4455-A085-EEE67810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07C5-378D-4DBC-BC18-9F71C9B6F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A5856-40C6-404F-8FD0-E391689A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6215-346D-4231-B188-7CC8DB12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BF78-B2A3-4822-A41E-55D66354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A5856-40C6-404F-8FD0-E391689A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6215-346D-4231-B188-7CC8DB12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1C0A1-B5C9-4E16-975D-A1A90BAE7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A5856-40C6-404F-8FD0-E391689A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6215-346D-4231-B188-7CC8DB12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EBBE-F031-4669-9B57-1FC3C470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A5856-40C6-404F-8FD0-E391689A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6215-346D-4231-B188-7CC8DB12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CF2E9-B0BD-4221-AA14-48BC61E9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49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06BE-9B15-4F02-9263-4B4A0F27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B339A-2A54-461C-86CC-479620F9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458AA-B939-4546-96B4-E66C70A4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0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06BE-9B15-4F02-9263-4B4A0F27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B339A-2A54-461C-86CC-479620F9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44BDA-9090-4AFE-871F-56CE7273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6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E15B6-77D7-4257-A08E-F868C9F3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53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EA0B6-3638-48DA-BD71-3EBD0F12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3B9DA-3955-4CDE-A6AB-1F5AE7BD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DF84E-949C-4474-B913-947B3642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5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91B19-40AE-4187-9EF9-CC285A29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3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B985D-9BC3-4F8D-9718-E7F0FE27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7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F03E8-0186-43D9-949B-9292A3D7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7E230-0C6C-42BF-B568-9BB2F720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1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36A1F-3163-4421-83E6-172AA1D6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8672A2-DA5F-47D0-A20F-1F8580A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53A2F-5480-471B-88B8-FFF91C83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0071A-789B-4593-8A52-AFC067B6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586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{95603891-8F17-4431-9278-48E94C6FF9F5}tf78438558_win32</Template>
  <TotalTime>79</TotalTime>
  <Words>107</Words>
  <Application>Microsoft Office PowerPoint</Application>
  <PresentationFormat>Widescreen</PresentationFormat>
  <Paragraphs>64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Sabon Next LT</vt:lpstr>
      <vt:lpstr>Custom</vt:lpstr>
      <vt:lpstr>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PC 13</dc:creator>
  <cp:lastModifiedBy>PC 13</cp:lastModifiedBy>
  <cp:revision>27</cp:revision>
  <dcterms:created xsi:type="dcterms:W3CDTF">2023-10-18T09:07:36Z</dcterms:created>
  <dcterms:modified xsi:type="dcterms:W3CDTF">2023-10-18T10:26:36Z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